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18719800" cy="33281938"/>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4" autoAdjust="0"/>
    <p:restoredTop sz="94660"/>
  </p:normalViewPr>
  <p:slideViewPr>
    <p:cSldViewPr snapToGrid="0">
      <p:cViewPr>
        <p:scale>
          <a:sx n="50" d="100"/>
          <a:sy n="50" d="100"/>
        </p:scale>
        <p:origin x="2480" y="-22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1403985" y="5446838"/>
            <a:ext cx="15911830" cy="11587045"/>
          </a:xfrm>
        </p:spPr>
        <p:txBody>
          <a:bodyPr anchor="b"/>
          <a:lstStyle>
            <a:lvl1pPr algn="ctr">
              <a:defRPr sz="12283"/>
            </a:lvl1pPr>
          </a:lstStyle>
          <a:p>
            <a:r>
              <a:rPr lang="zh-CN" altLang="en-US"/>
              <a:t>单击此处编辑母版标题样式</a:t>
            </a:r>
            <a:endParaRPr lang="en-US" dirty="0"/>
          </a:p>
        </p:txBody>
      </p:sp>
      <p:sp>
        <p:nvSpPr>
          <p:cNvPr id="3" name="Subtitle 2"/>
          <p:cNvSpPr>
            <a:spLocks noGrp="1"/>
          </p:cNvSpPr>
          <p:nvPr>
            <p:ph type="subTitle" idx="1"/>
          </p:nvPr>
        </p:nvSpPr>
        <p:spPr>
          <a:xfrm>
            <a:off x="2339975" y="17480724"/>
            <a:ext cx="14039850" cy="8035428"/>
          </a:xfrm>
        </p:spPr>
        <p:txBody>
          <a:bodyPr/>
          <a:lstStyle>
            <a:lvl1pPr marL="0" indent="0" algn="ctr">
              <a:buNone/>
              <a:defRPr sz="4913"/>
            </a:lvl1pPr>
            <a:lvl2pPr marL="935980" indent="0" algn="ctr">
              <a:buNone/>
              <a:defRPr sz="4094"/>
            </a:lvl2pPr>
            <a:lvl3pPr marL="1871960" indent="0" algn="ctr">
              <a:buNone/>
              <a:defRPr sz="3685"/>
            </a:lvl3pPr>
            <a:lvl4pPr marL="2807940" indent="0" algn="ctr">
              <a:buNone/>
              <a:defRPr sz="3276"/>
            </a:lvl4pPr>
            <a:lvl5pPr marL="3743919" indent="0" algn="ctr">
              <a:buNone/>
              <a:defRPr sz="3276"/>
            </a:lvl5pPr>
            <a:lvl6pPr marL="4679899" indent="0" algn="ctr">
              <a:buNone/>
              <a:defRPr sz="3276"/>
            </a:lvl6pPr>
            <a:lvl7pPr marL="5615879" indent="0" algn="ctr">
              <a:buNone/>
              <a:defRPr sz="3276"/>
            </a:lvl7pPr>
            <a:lvl8pPr marL="6551859" indent="0" algn="ctr">
              <a:buNone/>
              <a:defRPr sz="3276"/>
            </a:lvl8pPr>
            <a:lvl9pPr marL="7487839" indent="0" algn="ctr">
              <a:buNone/>
              <a:defRPr sz="3276"/>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6EA5E53C-F900-4979-BDC4-92CE6C21A1C9}" type="datetimeFigureOut">
              <a:rPr lang="zh-CN" altLang="en-US" smtClean="0"/>
              <a:t>2026/5/13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55537C3B-0739-4EDE-9ABD-B9C254CA1D42}" type="slidenum">
              <a:rPr lang="zh-CN" altLang="en-US" smtClean="0"/>
              <a:t>‹#›</a:t>
            </a:fld>
            <a:endParaRPr lang="zh-CN" altLang="en-US"/>
          </a:p>
        </p:txBody>
      </p:sp>
    </p:spTree>
    <p:extLst>
      <p:ext uri="{BB962C8B-B14F-4D97-AF65-F5344CB8AC3E}">
        <p14:creationId xmlns:p14="http://schemas.microsoft.com/office/powerpoint/2010/main" val="27172659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6EA5E53C-F900-4979-BDC4-92CE6C21A1C9}" type="datetimeFigureOut">
              <a:rPr lang="zh-CN" altLang="en-US" smtClean="0"/>
              <a:t>2026/5/13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55537C3B-0739-4EDE-9ABD-B9C254CA1D42}" type="slidenum">
              <a:rPr lang="zh-CN" altLang="en-US" smtClean="0"/>
              <a:t>‹#›</a:t>
            </a:fld>
            <a:endParaRPr lang="zh-CN" altLang="en-US"/>
          </a:p>
        </p:txBody>
      </p:sp>
    </p:spTree>
    <p:extLst>
      <p:ext uri="{BB962C8B-B14F-4D97-AF65-F5344CB8AC3E}">
        <p14:creationId xmlns:p14="http://schemas.microsoft.com/office/powerpoint/2010/main" val="9120299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3396358" y="1771955"/>
            <a:ext cx="4036457" cy="28204904"/>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1286987" y="1771955"/>
            <a:ext cx="11875373" cy="28204904"/>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6EA5E53C-F900-4979-BDC4-92CE6C21A1C9}" type="datetimeFigureOut">
              <a:rPr lang="zh-CN" altLang="en-US" smtClean="0"/>
              <a:t>2026/5/13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55537C3B-0739-4EDE-9ABD-B9C254CA1D42}" type="slidenum">
              <a:rPr lang="zh-CN" altLang="en-US" smtClean="0"/>
              <a:t>‹#›</a:t>
            </a:fld>
            <a:endParaRPr lang="zh-CN" altLang="en-US"/>
          </a:p>
        </p:txBody>
      </p:sp>
    </p:spTree>
    <p:extLst>
      <p:ext uri="{BB962C8B-B14F-4D97-AF65-F5344CB8AC3E}">
        <p14:creationId xmlns:p14="http://schemas.microsoft.com/office/powerpoint/2010/main" val="21833837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6EA5E53C-F900-4979-BDC4-92CE6C21A1C9}" type="datetimeFigureOut">
              <a:rPr lang="zh-CN" altLang="en-US" smtClean="0"/>
              <a:t>2026/5/13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55537C3B-0739-4EDE-9ABD-B9C254CA1D42}" type="slidenum">
              <a:rPr lang="zh-CN" altLang="en-US" smtClean="0"/>
              <a:t>‹#›</a:t>
            </a:fld>
            <a:endParaRPr lang="zh-CN" altLang="en-US"/>
          </a:p>
        </p:txBody>
      </p:sp>
    </p:spTree>
    <p:extLst>
      <p:ext uri="{BB962C8B-B14F-4D97-AF65-F5344CB8AC3E}">
        <p14:creationId xmlns:p14="http://schemas.microsoft.com/office/powerpoint/2010/main" val="31143693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1277237" y="8297382"/>
            <a:ext cx="16145828" cy="13844359"/>
          </a:xfrm>
        </p:spPr>
        <p:txBody>
          <a:bodyPr anchor="b"/>
          <a:lstStyle>
            <a:lvl1pPr>
              <a:defRPr sz="12283"/>
            </a:lvl1pPr>
          </a:lstStyle>
          <a:p>
            <a:r>
              <a:rPr lang="zh-CN" altLang="en-US"/>
              <a:t>单击此处编辑母版标题样式</a:t>
            </a:r>
            <a:endParaRPr lang="en-US" dirty="0"/>
          </a:p>
        </p:txBody>
      </p:sp>
      <p:sp>
        <p:nvSpPr>
          <p:cNvPr id="3" name="Text Placeholder 2"/>
          <p:cNvSpPr>
            <a:spLocks noGrp="1"/>
          </p:cNvSpPr>
          <p:nvPr>
            <p:ph type="body" idx="1"/>
          </p:nvPr>
        </p:nvSpPr>
        <p:spPr>
          <a:xfrm>
            <a:off x="1277237" y="22272714"/>
            <a:ext cx="16145828" cy="7280422"/>
          </a:xfrm>
        </p:spPr>
        <p:txBody>
          <a:bodyPr/>
          <a:lstStyle>
            <a:lvl1pPr marL="0" indent="0">
              <a:buNone/>
              <a:defRPr sz="4913">
                <a:solidFill>
                  <a:schemeClr val="tx1"/>
                </a:solidFill>
              </a:defRPr>
            </a:lvl1pPr>
            <a:lvl2pPr marL="935980" indent="0">
              <a:buNone/>
              <a:defRPr sz="4094">
                <a:solidFill>
                  <a:schemeClr val="tx1">
                    <a:tint val="75000"/>
                  </a:schemeClr>
                </a:solidFill>
              </a:defRPr>
            </a:lvl2pPr>
            <a:lvl3pPr marL="1871960" indent="0">
              <a:buNone/>
              <a:defRPr sz="3685">
                <a:solidFill>
                  <a:schemeClr val="tx1">
                    <a:tint val="75000"/>
                  </a:schemeClr>
                </a:solidFill>
              </a:defRPr>
            </a:lvl3pPr>
            <a:lvl4pPr marL="2807940" indent="0">
              <a:buNone/>
              <a:defRPr sz="3276">
                <a:solidFill>
                  <a:schemeClr val="tx1">
                    <a:tint val="75000"/>
                  </a:schemeClr>
                </a:solidFill>
              </a:defRPr>
            </a:lvl4pPr>
            <a:lvl5pPr marL="3743919" indent="0">
              <a:buNone/>
              <a:defRPr sz="3276">
                <a:solidFill>
                  <a:schemeClr val="tx1">
                    <a:tint val="75000"/>
                  </a:schemeClr>
                </a:solidFill>
              </a:defRPr>
            </a:lvl5pPr>
            <a:lvl6pPr marL="4679899" indent="0">
              <a:buNone/>
              <a:defRPr sz="3276">
                <a:solidFill>
                  <a:schemeClr val="tx1">
                    <a:tint val="75000"/>
                  </a:schemeClr>
                </a:solidFill>
              </a:defRPr>
            </a:lvl6pPr>
            <a:lvl7pPr marL="5615879" indent="0">
              <a:buNone/>
              <a:defRPr sz="3276">
                <a:solidFill>
                  <a:schemeClr val="tx1">
                    <a:tint val="75000"/>
                  </a:schemeClr>
                </a:solidFill>
              </a:defRPr>
            </a:lvl7pPr>
            <a:lvl8pPr marL="6551859" indent="0">
              <a:buNone/>
              <a:defRPr sz="3276">
                <a:solidFill>
                  <a:schemeClr val="tx1">
                    <a:tint val="75000"/>
                  </a:schemeClr>
                </a:solidFill>
              </a:defRPr>
            </a:lvl8pPr>
            <a:lvl9pPr marL="7487839" indent="0">
              <a:buNone/>
              <a:defRPr sz="3276">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6EA5E53C-F900-4979-BDC4-92CE6C21A1C9}" type="datetimeFigureOut">
              <a:rPr lang="zh-CN" altLang="en-US" smtClean="0"/>
              <a:t>2026/5/13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55537C3B-0739-4EDE-9ABD-B9C254CA1D42}" type="slidenum">
              <a:rPr lang="zh-CN" altLang="en-US" smtClean="0"/>
              <a:t>‹#›</a:t>
            </a:fld>
            <a:endParaRPr lang="zh-CN" altLang="en-US"/>
          </a:p>
        </p:txBody>
      </p:sp>
    </p:spTree>
    <p:extLst>
      <p:ext uri="{BB962C8B-B14F-4D97-AF65-F5344CB8AC3E}">
        <p14:creationId xmlns:p14="http://schemas.microsoft.com/office/powerpoint/2010/main" val="13076753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1286986" y="8859775"/>
            <a:ext cx="7955915" cy="21117084"/>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Content Placeholder 3"/>
          <p:cNvSpPr>
            <a:spLocks noGrp="1"/>
          </p:cNvSpPr>
          <p:nvPr>
            <p:ph sz="half" idx="2"/>
          </p:nvPr>
        </p:nvSpPr>
        <p:spPr>
          <a:xfrm>
            <a:off x="9476899" y="8859775"/>
            <a:ext cx="7955915" cy="21117084"/>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Date Placeholder 4"/>
          <p:cNvSpPr>
            <a:spLocks noGrp="1"/>
          </p:cNvSpPr>
          <p:nvPr>
            <p:ph type="dt" sz="half" idx="10"/>
          </p:nvPr>
        </p:nvSpPr>
        <p:spPr/>
        <p:txBody>
          <a:bodyPr/>
          <a:lstStyle/>
          <a:p>
            <a:fld id="{6EA5E53C-F900-4979-BDC4-92CE6C21A1C9}" type="datetimeFigureOut">
              <a:rPr lang="zh-CN" altLang="en-US" smtClean="0"/>
              <a:t>2026/5/13</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55537C3B-0739-4EDE-9ABD-B9C254CA1D42}" type="slidenum">
              <a:rPr lang="zh-CN" altLang="en-US" smtClean="0"/>
              <a:t>‹#›</a:t>
            </a:fld>
            <a:endParaRPr lang="zh-CN" altLang="en-US"/>
          </a:p>
        </p:txBody>
      </p:sp>
    </p:spTree>
    <p:extLst>
      <p:ext uri="{BB962C8B-B14F-4D97-AF65-F5344CB8AC3E}">
        <p14:creationId xmlns:p14="http://schemas.microsoft.com/office/powerpoint/2010/main" val="21087494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1289424" y="1771962"/>
            <a:ext cx="16145828" cy="6432970"/>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1289426" y="8158700"/>
            <a:ext cx="7919352" cy="3998453"/>
          </a:xfrm>
        </p:spPr>
        <p:txBody>
          <a:bodyPr anchor="b"/>
          <a:lstStyle>
            <a:lvl1pPr marL="0" indent="0">
              <a:buNone/>
              <a:defRPr sz="4913" b="1"/>
            </a:lvl1pPr>
            <a:lvl2pPr marL="935980" indent="0">
              <a:buNone/>
              <a:defRPr sz="4094" b="1"/>
            </a:lvl2pPr>
            <a:lvl3pPr marL="1871960" indent="0">
              <a:buNone/>
              <a:defRPr sz="3685" b="1"/>
            </a:lvl3pPr>
            <a:lvl4pPr marL="2807940" indent="0">
              <a:buNone/>
              <a:defRPr sz="3276" b="1"/>
            </a:lvl4pPr>
            <a:lvl5pPr marL="3743919" indent="0">
              <a:buNone/>
              <a:defRPr sz="3276" b="1"/>
            </a:lvl5pPr>
            <a:lvl6pPr marL="4679899" indent="0">
              <a:buNone/>
              <a:defRPr sz="3276" b="1"/>
            </a:lvl6pPr>
            <a:lvl7pPr marL="5615879" indent="0">
              <a:buNone/>
              <a:defRPr sz="3276" b="1"/>
            </a:lvl7pPr>
            <a:lvl8pPr marL="6551859" indent="0">
              <a:buNone/>
              <a:defRPr sz="3276" b="1"/>
            </a:lvl8pPr>
            <a:lvl9pPr marL="7487839" indent="0">
              <a:buNone/>
              <a:defRPr sz="3276" b="1"/>
            </a:lvl9pPr>
          </a:lstStyle>
          <a:p>
            <a:pPr lvl="0"/>
            <a:r>
              <a:rPr lang="zh-CN" altLang="en-US"/>
              <a:t>单击此处编辑母版文本样式</a:t>
            </a:r>
          </a:p>
        </p:txBody>
      </p:sp>
      <p:sp>
        <p:nvSpPr>
          <p:cNvPr id="4" name="Content Placeholder 3"/>
          <p:cNvSpPr>
            <a:spLocks noGrp="1"/>
          </p:cNvSpPr>
          <p:nvPr>
            <p:ph sz="half" idx="2"/>
          </p:nvPr>
        </p:nvSpPr>
        <p:spPr>
          <a:xfrm>
            <a:off x="1289426" y="12157152"/>
            <a:ext cx="7919352" cy="17881340"/>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Text Placeholder 4"/>
          <p:cNvSpPr>
            <a:spLocks noGrp="1"/>
          </p:cNvSpPr>
          <p:nvPr>
            <p:ph type="body" sz="quarter" idx="3"/>
          </p:nvPr>
        </p:nvSpPr>
        <p:spPr>
          <a:xfrm>
            <a:off x="9476900" y="8158700"/>
            <a:ext cx="7958353" cy="3998453"/>
          </a:xfrm>
        </p:spPr>
        <p:txBody>
          <a:bodyPr anchor="b"/>
          <a:lstStyle>
            <a:lvl1pPr marL="0" indent="0">
              <a:buNone/>
              <a:defRPr sz="4913" b="1"/>
            </a:lvl1pPr>
            <a:lvl2pPr marL="935980" indent="0">
              <a:buNone/>
              <a:defRPr sz="4094" b="1"/>
            </a:lvl2pPr>
            <a:lvl3pPr marL="1871960" indent="0">
              <a:buNone/>
              <a:defRPr sz="3685" b="1"/>
            </a:lvl3pPr>
            <a:lvl4pPr marL="2807940" indent="0">
              <a:buNone/>
              <a:defRPr sz="3276" b="1"/>
            </a:lvl4pPr>
            <a:lvl5pPr marL="3743919" indent="0">
              <a:buNone/>
              <a:defRPr sz="3276" b="1"/>
            </a:lvl5pPr>
            <a:lvl6pPr marL="4679899" indent="0">
              <a:buNone/>
              <a:defRPr sz="3276" b="1"/>
            </a:lvl6pPr>
            <a:lvl7pPr marL="5615879" indent="0">
              <a:buNone/>
              <a:defRPr sz="3276" b="1"/>
            </a:lvl7pPr>
            <a:lvl8pPr marL="6551859" indent="0">
              <a:buNone/>
              <a:defRPr sz="3276" b="1"/>
            </a:lvl8pPr>
            <a:lvl9pPr marL="7487839" indent="0">
              <a:buNone/>
              <a:defRPr sz="3276" b="1"/>
            </a:lvl9pPr>
          </a:lstStyle>
          <a:p>
            <a:pPr lvl="0"/>
            <a:r>
              <a:rPr lang="zh-CN" altLang="en-US"/>
              <a:t>单击此处编辑母版文本样式</a:t>
            </a:r>
          </a:p>
        </p:txBody>
      </p:sp>
      <p:sp>
        <p:nvSpPr>
          <p:cNvPr id="6" name="Content Placeholder 5"/>
          <p:cNvSpPr>
            <a:spLocks noGrp="1"/>
          </p:cNvSpPr>
          <p:nvPr>
            <p:ph sz="quarter" idx="4"/>
          </p:nvPr>
        </p:nvSpPr>
        <p:spPr>
          <a:xfrm>
            <a:off x="9476900" y="12157152"/>
            <a:ext cx="7958353" cy="17881340"/>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7" name="Date Placeholder 6"/>
          <p:cNvSpPr>
            <a:spLocks noGrp="1"/>
          </p:cNvSpPr>
          <p:nvPr>
            <p:ph type="dt" sz="half" idx="10"/>
          </p:nvPr>
        </p:nvSpPr>
        <p:spPr/>
        <p:txBody>
          <a:bodyPr/>
          <a:lstStyle/>
          <a:p>
            <a:fld id="{6EA5E53C-F900-4979-BDC4-92CE6C21A1C9}" type="datetimeFigureOut">
              <a:rPr lang="zh-CN" altLang="en-US" smtClean="0"/>
              <a:t>2026/5/13</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55537C3B-0739-4EDE-9ABD-B9C254CA1D42}" type="slidenum">
              <a:rPr lang="zh-CN" altLang="en-US" smtClean="0"/>
              <a:t>‹#›</a:t>
            </a:fld>
            <a:endParaRPr lang="zh-CN" altLang="en-US"/>
          </a:p>
        </p:txBody>
      </p:sp>
    </p:spTree>
    <p:extLst>
      <p:ext uri="{BB962C8B-B14F-4D97-AF65-F5344CB8AC3E}">
        <p14:creationId xmlns:p14="http://schemas.microsoft.com/office/powerpoint/2010/main" val="27683825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6EA5E53C-F900-4979-BDC4-92CE6C21A1C9}" type="datetimeFigureOut">
              <a:rPr lang="zh-CN" altLang="en-US" smtClean="0"/>
              <a:t>2026/5/13</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55537C3B-0739-4EDE-9ABD-B9C254CA1D42}" type="slidenum">
              <a:rPr lang="zh-CN" altLang="en-US" smtClean="0"/>
              <a:t>‹#›</a:t>
            </a:fld>
            <a:endParaRPr lang="zh-CN" altLang="en-US"/>
          </a:p>
        </p:txBody>
      </p:sp>
    </p:spTree>
    <p:extLst>
      <p:ext uri="{BB962C8B-B14F-4D97-AF65-F5344CB8AC3E}">
        <p14:creationId xmlns:p14="http://schemas.microsoft.com/office/powerpoint/2010/main" val="12149849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EA5E53C-F900-4979-BDC4-92CE6C21A1C9}" type="datetimeFigureOut">
              <a:rPr lang="zh-CN" altLang="en-US" smtClean="0"/>
              <a:t>2026/5/13</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55537C3B-0739-4EDE-9ABD-B9C254CA1D42}" type="slidenum">
              <a:rPr lang="zh-CN" altLang="en-US" smtClean="0"/>
              <a:t>‹#›</a:t>
            </a:fld>
            <a:endParaRPr lang="zh-CN" altLang="en-US"/>
          </a:p>
        </p:txBody>
      </p:sp>
    </p:spTree>
    <p:extLst>
      <p:ext uri="{BB962C8B-B14F-4D97-AF65-F5344CB8AC3E}">
        <p14:creationId xmlns:p14="http://schemas.microsoft.com/office/powerpoint/2010/main" val="30264164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1289424" y="2218796"/>
            <a:ext cx="6037623" cy="7765786"/>
          </a:xfrm>
        </p:spPr>
        <p:txBody>
          <a:bodyPr anchor="b"/>
          <a:lstStyle>
            <a:lvl1pPr>
              <a:defRPr sz="6551"/>
            </a:lvl1pPr>
          </a:lstStyle>
          <a:p>
            <a:r>
              <a:rPr lang="zh-CN" altLang="en-US"/>
              <a:t>单击此处编辑母版标题样式</a:t>
            </a:r>
            <a:endParaRPr lang="en-US" dirty="0"/>
          </a:p>
        </p:txBody>
      </p:sp>
      <p:sp>
        <p:nvSpPr>
          <p:cNvPr id="3" name="Content Placeholder 2"/>
          <p:cNvSpPr>
            <a:spLocks noGrp="1"/>
          </p:cNvSpPr>
          <p:nvPr>
            <p:ph idx="1"/>
          </p:nvPr>
        </p:nvSpPr>
        <p:spPr>
          <a:xfrm>
            <a:off x="7958353" y="4791990"/>
            <a:ext cx="9476899" cy="23651748"/>
          </a:xfrm>
        </p:spPr>
        <p:txBody>
          <a:bodyPr/>
          <a:lstStyle>
            <a:lvl1pPr>
              <a:defRPr sz="6551"/>
            </a:lvl1pPr>
            <a:lvl2pPr>
              <a:defRPr sz="5732"/>
            </a:lvl2pPr>
            <a:lvl3pPr>
              <a:defRPr sz="4913"/>
            </a:lvl3pPr>
            <a:lvl4pPr>
              <a:defRPr sz="4094"/>
            </a:lvl4pPr>
            <a:lvl5pPr>
              <a:defRPr sz="4094"/>
            </a:lvl5pPr>
            <a:lvl6pPr>
              <a:defRPr sz="4094"/>
            </a:lvl6pPr>
            <a:lvl7pPr>
              <a:defRPr sz="4094"/>
            </a:lvl7pPr>
            <a:lvl8pPr>
              <a:defRPr sz="4094"/>
            </a:lvl8pPr>
            <a:lvl9pPr>
              <a:defRPr sz="4094"/>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Text Placeholder 3"/>
          <p:cNvSpPr>
            <a:spLocks noGrp="1"/>
          </p:cNvSpPr>
          <p:nvPr>
            <p:ph type="body" sz="half" idx="2"/>
          </p:nvPr>
        </p:nvSpPr>
        <p:spPr>
          <a:xfrm>
            <a:off x="1289424" y="9984581"/>
            <a:ext cx="6037623" cy="18497672"/>
          </a:xfrm>
        </p:spPr>
        <p:txBody>
          <a:bodyPr/>
          <a:lstStyle>
            <a:lvl1pPr marL="0" indent="0">
              <a:buNone/>
              <a:defRPr sz="3276"/>
            </a:lvl1pPr>
            <a:lvl2pPr marL="935980" indent="0">
              <a:buNone/>
              <a:defRPr sz="2866"/>
            </a:lvl2pPr>
            <a:lvl3pPr marL="1871960" indent="0">
              <a:buNone/>
              <a:defRPr sz="2457"/>
            </a:lvl3pPr>
            <a:lvl4pPr marL="2807940" indent="0">
              <a:buNone/>
              <a:defRPr sz="2047"/>
            </a:lvl4pPr>
            <a:lvl5pPr marL="3743919" indent="0">
              <a:buNone/>
              <a:defRPr sz="2047"/>
            </a:lvl5pPr>
            <a:lvl6pPr marL="4679899" indent="0">
              <a:buNone/>
              <a:defRPr sz="2047"/>
            </a:lvl6pPr>
            <a:lvl7pPr marL="5615879" indent="0">
              <a:buNone/>
              <a:defRPr sz="2047"/>
            </a:lvl7pPr>
            <a:lvl8pPr marL="6551859" indent="0">
              <a:buNone/>
              <a:defRPr sz="2047"/>
            </a:lvl8pPr>
            <a:lvl9pPr marL="7487839" indent="0">
              <a:buNone/>
              <a:defRPr sz="2047"/>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6EA5E53C-F900-4979-BDC4-92CE6C21A1C9}" type="datetimeFigureOut">
              <a:rPr lang="zh-CN" altLang="en-US" smtClean="0"/>
              <a:t>2026/5/13</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55537C3B-0739-4EDE-9ABD-B9C254CA1D42}" type="slidenum">
              <a:rPr lang="zh-CN" altLang="en-US" smtClean="0"/>
              <a:t>‹#›</a:t>
            </a:fld>
            <a:endParaRPr lang="zh-CN" altLang="en-US"/>
          </a:p>
        </p:txBody>
      </p:sp>
    </p:spTree>
    <p:extLst>
      <p:ext uri="{BB962C8B-B14F-4D97-AF65-F5344CB8AC3E}">
        <p14:creationId xmlns:p14="http://schemas.microsoft.com/office/powerpoint/2010/main" val="29855776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1289424" y="2218796"/>
            <a:ext cx="6037623" cy="7765786"/>
          </a:xfrm>
        </p:spPr>
        <p:txBody>
          <a:bodyPr anchor="b"/>
          <a:lstStyle>
            <a:lvl1pPr>
              <a:defRPr sz="6551"/>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7958353" y="4791990"/>
            <a:ext cx="9476899" cy="23651748"/>
          </a:xfrm>
        </p:spPr>
        <p:txBody>
          <a:bodyPr anchor="t"/>
          <a:lstStyle>
            <a:lvl1pPr marL="0" indent="0">
              <a:buNone/>
              <a:defRPr sz="6551"/>
            </a:lvl1pPr>
            <a:lvl2pPr marL="935980" indent="0">
              <a:buNone/>
              <a:defRPr sz="5732"/>
            </a:lvl2pPr>
            <a:lvl3pPr marL="1871960" indent="0">
              <a:buNone/>
              <a:defRPr sz="4913"/>
            </a:lvl3pPr>
            <a:lvl4pPr marL="2807940" indent="0">
              <a:buNone/>
              <a:defRPr sz="4094"/>
            </a:lvl4pPr>
            <a:lvl5pPr marL="3743919" indent="0">
              <a:buNone/>
              <a:defRPr sz="4094"/>
            </a:lvl5pPr>
            <a:lvl6pPr marL="4679899" indent="0">
              <a:buNone/>
              <a:defRPr sz="4094"/>
            </a:lvl6pPr>
            <a:lvl7pPr marL="5615879" indent="0">
              <a:buNone/>
              <a:defRPr sz="4094"/>
            </a:lvl7pPr>
            <a:lvl8pPr marL="6551859" indent="0">
              <a:buNone/>
              <a:defRPr sz="4094"/>
            </a:lvl8pPr>
            <a:lvl9pPr marL="7487839" indent="0">
              <a:buNone/>
              <a:defRPr sz="4094"/>
            </a:lvl9pPr>
          </a:lstStyle>
          <a:p>
            <a:r>
              <a:rPr lang="zh-CN" altLang="en-US"/>
              <a:t>单击图标添加图片</a:t>
            </a:r>
            <a:endParaRPr lang="en-US" dirty="0"/>
          </a:p>
        </p:txBody>
      </p:sp>
      <p:sp>
        <p:nvSpPr>
          <p:cNvPr id="4" name="Text Placeholder 3"/>
          <p:cNvSpPr>
            <a:spLocks noGrp="1"/>
          </p:cNvSpPr>
          <p:nvPr>
            <p:ph type="body" sz="half" idx="2"/>
          </p:nvPr>
        </p:nvSpPr>
        <p:spPr>
          <a:xfrm>
            <a:off x="1289424" y="9984581"/>
            <a:ext cx="6037623" cy="18497672"/>
          </a:xfrm>
        </p:spPr>
        <p:txBody>
          <a:bodyPr/>
          <a:lstStyle>
            <a:lvl1pPr marL="0" indent="0">
              <a:buNone/>
              <a:defRPr sz="3276"/>
            </a:lvl1pPr>
            <a:lvl2pPr marL="935980" indent="0">
              <a:buNone/>
              <a:defRPr sz="2866"/>
            </a:lvl2pPr>
            <a:lvl3pPr marL="1871960" indent="0">
              <a:buNone/>
              <a:defRPr sz="2457"/>
            </a:lvl3pPr>
            <a:lvl4pPr marL="2807940" indent="0">
              <a:buNone/>
              <a:defRPr sz="2047"/>
            </a:lvl4pPr>
            <a:lvl5pPr marL="3743919" indent="0">
              <a:buNone/>
              <a:defRPr sz="2047"/>
            </a:lvl5pPr>
            <a:lvl6pPr marL="4679899" indent="0">
              <a:buNone/>
              <a:defRPr sz="2047"/>
            </a:lvl6pPr>
            <a:lvl7pPr marL="5615879" indent="0">
              <a:buNone/>
              <a:defRPr sz="2047"/>
            </a:lvl7pPr>
            <a:lvl8pPr marL="6551859" indent="0">
              <a:buNone/>
              <a:defRPr sz="2047"/>
            </a:lvl8pPr>
            <a:lvl9pPr marL="7487839" indent="0">
              <a:buNone/>
              <a:defRPr sz="2047"/>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6EA5E53C-F900-4979-BDC4-92CE6C21A1C9}" type="datetimeFigureOut">
              <a:rPr lang="zh-CN" altLang="en-US" smtClean="0"/>
              <a:t>2026/5/13</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55537C3B-0739-4EDE-9ABD-B9C254CA1D42}" type="slidenum">
              <a:rPr lang="zh-CN" altLang="en-US" smtClean="0"/>
              <a:t>‹#›</a:t>
            </a:fld>
            <a:endParaRPr lang="zh-CN" altLang="en-US"/>
          </a:p>
        </p:txBody>
      </p:sp>
    </p:spTree>
    <p:extLst>
      <p:ext uri="{BB962C8B-B14F-4D97-AF65-F5344CB8AC3E}">
        <p14:creationId xmlns:p14="http://schemas.microsoft.com/office/powerpoint/2010/main" val="8192780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86986" y="1771962"/>
            <a:ext cx="16145828" cy="6432970"/>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1286986" y="8859775"/>
            <a:ext cx="16145828" cy="21117084"/>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2"/>
          </p:nvPr>
        </p:nvSpPr>
        <p:spPr>
          <a:xfrm>
            <a:off x="1286986" y="30847433"/>
            <a:ext cx="4211955" cy="1771955"/>
          </a:xfrm>
          <a:prstGeom prst="rect">
            <a:avLst/>
          </a:prstGeom>
        </p:spPr>
        <p:txBody>
          <a:bodyPr vert="horz" lIns="91440" tIns="45720" rIns="91440" bIns="45720" rtlCol="0" anchor="ctr"/>
          <a:lstStyle>
            <a:lvl1pPr algn="l">
              <a:defRPr sz="2457">
                <a:solidFill>
                  <a:schemeClr val="tx1">
                    <a:tint val="75000"/>
                  </a:schemeClr>
                </a:solidFill>
              </a:defRPr>
            </a:lvl1pPr>
          </a:lstStyle>
          <a:p>
            <a:fld id="{6EA5E53C-F900-4979-BDC4-92CE6C21A1C9}" type="datetimeFigureOut">
              <a:rPr lang="zh-CN" altLang="en-US" smtClean="0"/>
              <a:t>2026/5/13</a:t>
            </a:fld>
            <a:endParaRPr lang="zh-CN" altLang="en-US"/>
          </a:p>
        </p:txBody>
      </p:sp>
      <p:sp>
        <p:nvSpPr>
          <p:cNvPr id="5" name="Footer Placeholder 4"/>
          <p:cNvSpPr>
            <a:spLocks noGrp="1"/>
          </p:cNvSpPr>
          <p:nvPr>
            <p:ph type="ftr" sz="quarter" idx="3"/>
          </p:nvPr>
        </p:nvSpPr>
        <p:spPr>
          <a:xfrm>
            <a:off x="6200934" y="30847433"/>
            <a:ext cx="6317933" cy="1771955"/>
          </a:xfrm>
          <a:prstGeom prst="rect">
            <a:avLst/>
          </a:prstGeom>
        </p:spPr>
        <p:txBody>
          <a:bodyPr vert="horz" lIns="91440" tIns="45720" rIns="91440" bIns="45720" rtlCol="0" anchor="ctr"/>
          <a:lstStyle>
            <a:lvl1pPr algn="ctr">
              <a:defRPr sz="2457">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13220859" y="30847433"/>
            <a:ext cx="4211955" cy="1771955"/>
          </a:xfrm>
          <a:prstGeom prst="rect">
            <a:avLst/>
          </a:prstGeom>
        </p:spPr>
        <p:txBody>
          <a:bodyPr vert="horz" lIns="91440" tIns="45720" rIns="91440" bIns="45720" rtlCol="0" anchor="ctr"/>
          <a:lstStyle>
            <a:lvl1pPr algn="r">
              <a:defRPr sz="2457">
                <a:solidFill>
                  <a:schemeClr val="tx1">
                    <a:tint val="75000"/>
                  </a:schemeClr>
                </a:solidFill>
              </a:defRPr>
            </a:lvl1pPr>
          </a:lstStyle>
          <a:p>
            <a:fld id="{55537C3B-0739-4EDE-9ABD-B9C254CA1D42}" type="slidenum">
              <a:rPr lang="zh-CN" altLang="en-US" smtClean="0"/>
              <a:t>‹#›</a:t>
            </a:fld>
            <a:endParaRPr lang="zh-CN" altLang="en-US"/>
          </a:p>
        </p:txBody>
      </p:sp>
    </p:spTree>
    <p:extLst>
      <p:ext uri="{BB962C8B-B14F-4D97-AF65-F5344CB8AC3E}">
        <p14:creationId xmlns:p14="http://schemas.microsoft.com/office/powerpoint/2010/main" val="414142563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871960" rtl="0" eaLnBrk="1" latinLnBrk="0" hangingPunct="1">
        <a:lnSpc>
          <a:spcPct val="90000"/>
        </a:lnSpc>
        <a:spcBef>
          <a:spcPct val="0"/>
        </a:spcBef>
        <a:buNone/>
        <a:defRPr sz="9008" kern="1200">
          <a:solidFill>
            <a:schemeClr val="tx1"/>
          </a:solidFill>
          <a:latin typeface="+mj-lt"/>
          <a:ea typeface="+mj-ea"/>
          <a:cs typeface="+mj-cs"/>
        </a:defRPr>
      </a:lvl1pPr>
    </p:titleStyle>
    <p:bodyStyle>
      <a:lvl1pPr marL="467990" indent="-467990" algn="l" defTabSz="1871960" rtl="0" eaLnBrk="1" latinLnBrk="0" hangingPunct="1">
        <a:lnSpc>
          <a:spcPct val="90000"/>
        </a:lnSpc>
        <a:spcBef>
          <a:spcPts val="2047"/>
        </a:spcBef>
        <a:buFont typeface="Arial" panose="020B0604020202020204" pitchFamily="34" charset="0"/>
        <a:buChar char="•"/>
        <a:defRPr sz="5732" kern="1200">
          <a:solidFill>
            <a:schemeClr val="tx1"/>
          </a:solidFill>
          <a:latin typeface="+mn-lt"/>
          <a:ea typeface="+mn-ea"/>
          <a:cs typeface="+mn-cs"/>
        </a:defRPr>
      </a:lvl1pPr>
      <a:lvl2pPr marL="1403970" indent="-467990" algn="l" defTabSz="1871960" rtl="0" eaLnBrk="1" latinLnBrk="0" hangingPunct="1">
        <a:lnSpc>
          <a:spcPct val="90000"/>
        </a:lnSpc>
        <a:spcBef>
          <a:spcPts val="1024"/>
        </a:spcBef>
        <a:buFont typeface="Arial" panose="020B0604020202020204" pitchFamily="34" charset="0"/>
        <a:buChar char="•"/>
        <a:defRPr sz="4913" kern="1200">
          <a:solidFill>
            <a:schemeClr val="tx1"/>
          </a:solidFill>
          <a:latin typeface="+mn-lt"/>
          <a:ea typeface="+mn-ea"/>
          <a:cs typeface="+mn-cs"/>
        </a:defRPr>
      </a:lvl2pPr>
      <a:lvl3pPr marL="2339950" indent="-467990" algn="l" defTabSz="1871960" rtl="0" eaLnBrk="1" latinLnBrk="0" hangingPunct="1">
        <a:lnSpc>
          <a:spcPct val="90000"/>
        </a:lnSpc>
        <a:spcBef>
          <a:spcPts val="1024"/>
        </a:spcBef>
        <a:buFont typeface="Arial" panose="020B0604020202020204" pitchFamily="34" charset="0"/>
        <a:buChar char="•"/>
        <a:defRPr sz="4094" kern="1200">
          <a:solidFill>
            <a:schemeClr val="tx1"/>
          </a:solidFill>
          <a:latin typeface="+mn-lt"/>
          <a:ea typeface="+mn-ea"/>
          <a:cs typeface="+mn-cs"/>
        </a:defRPr>
      </a:lvl3pPr>
      <a:lvl4pPr marL="3275929" indent="-467990" algn="l" defTabSz="1871960" rtl="0" eaLnBrk="1" latinLnBrk="0" hangingPunct="1">
        <a:lnSpc>
          <a:spcPct val="90000"/>
        </a:lnSpc>
        <a:spcBef>
          <a:spcPts val="1024"/>
        </a:spcBef>
        <a:buFont typeface="Arial" panose="020B0604020202020204" pitchFamily="34" charset="0"/>
        <a:buChar char="•"/>
        <a:defRPr sz="3685" kern="1200">
          <a:solidFill>
            <a:schemeClr val="tx1"/>
          </a:solidFill>
          <a:latin typeface="+mn-lt"/>
          <a:ea typeface="+mn-ea"/>
          <a:cs typeface="+mn-cs"/>
        </a:defRPr>
      </a:lvl4pPr>
      <a:lvl5pPr marL="4211909" indent="-467990" algn="l" defTabSz="1871960" rtl="0" eaLnBrk="1" latinLnBrk="0" hangingPunct="1">
        <a:lnSpc>
          <a:spcPct val="90000"/>
        </a:lnSpc>
        <a:spcBef>
          <a:spcPts val="1024"/>
        </a:spcBef>
        <a:buFont typeface="Arial" panose="020B0604020202020204" pitchFamily="34" charset="0"/>
        <a:buChar char="•"/>
        <a:defRPr sz="3685" kern="1200">
          <a:solidFill>
            <a:schemeClr val="tx1"/>
          </a:solidFill>
          <a:latin typeface="+mn-lt"/>
          <a:ea typeface="+mn-ea"/>
          <a:cs typeface="+mn-cs"/>
        </a:defRPr>
      </a:lvl5pPr>
      <a:lvl6pPr marL="5147889" indent="-467990" algn="l" defTabSz="1871960" rtl="0" eaLnBrk="1" latinLnBrk="0" hangingPunct="1">
        <a:lnSpc>
          <a:spcPct val="90000"/>
        </a:lnSpc>
        <a:spcBef>
          <a:spcPts val="1024"/>
        </a:spcBef>
        <a:buFont typeface="Arial" panose="020B0604020202020204" pitchFamily="34" charset="0"/>
        <a:buChar char="•"/>
        <a:defRPr sz="3685" kern="1200">
          <a:solidFill>
            <a:schemeClr val="tx1"/>
          </a:solidFill>
          <a:latin typeface="+mn-lt"/>
          <a:ea typeface="+mn-ea"/>
          <a:cs typeface="+mn-cs"/>
        </a:defRPr>
      </a:lvl6pPr>
      <a:lvl7pPr marL="6083869" indent="-467990" algn="l" defTabSz="1871960" rtl="0" eaLnBrk="1" latinLnBrk="0" hangingPunct="1">
        <a:lnSpc>
          <a:spcPct val="90000"/>
        </a:lnSpc>
        <a:spcBef>
          <a:spcPts val="1024"/>
        </a:spcBef>
        <a:buFont typeface="Arial" panose="020B0604020202020204" pitchFamily="34" charset="0"/>
        <a:buChar char="•"/>
        <a:defRPr sz="3685" kern="1200">
          <a:solidFill>
            <a:schemeClr val="tx1"/>
          </a:solidFill>
          <a:latin typeface="+mn-lt"/>
          <a:ea typeface="+mn-ea"/>
          <a:cs typeface="+mn-cs"/>
        </a:defRPr>
      </a:lvl7pPr>
      <a:lvl8pPr marL="7019849" indent="-467990" algn="l" defTabSz="1871960" rtl="0" eaLnBrk="1" latinLnBrk="0" hangingPunct="1">
        <a:lnSpc>
          <a:spcPct val="90000"/>
        </a:lnSpc>
        <a:spcBef>
          <a:spcPts val="1024"/>
        </a:spcBef>
        <a:buFont typeface="Arial" panose="020B0604020202020204" pitchFamily="34" charset="0"/>
        <a:buChar char="•"/>
        <a:defRPr sz="3685" kern="1200">
          <a:solidFill>
            <a:schemeClr val="tx1"/>
          </a:solidFill>
          <a:latin typeface="+mn-lt"/>
          <a:ea typeface="+mn-ea"/>
          <a:cs typeface="+mn-cs"/>
        </a:defRPr>
      </a:lvl8pPr>
      <a:lvl9pPr marL="7955829" indent="-467990" algn="l" defTabSz="1871960" rtl="0" eaLnBrk="1" latinLnBrk="0" hangingPunct="1">
        <a:lnSpc>
          <a:spcPct val="90000"/>
        </a:lnSpc>
        <a:spcBef>
          <a:spcPts val="1024"/>
        </a:spcBef>
        <a:buFont typeface="Arial" panose="020B0604020202020204" pitchFamily="34" charset="0"/>
        <a:buChar char="•"/>
        <a:defRPr sz="3685" kern="1200">
          <a:solidFill>
            <a:schemeClr val="tx1"/>
          </a:solidFill>
          <a:latin typeface="+mn-lt"/>
          <a:ea typeface="+mn-ea"/>
          <a:cs typeface="+mn-cs"/>
        </a:defRPr>
      </a:lvl9pPr>
    </p:bodyStyle>
    <p:otherStyle>
      <a:defPPr>
        <a:defRPr lang="en-US"/>
      </a:defPPr>
      <a:lvl1pPr marL="0" algn="l" defTabSz="1871960" rtl="0" eaLnBrk="1" latinLnBrk="0" hangingPunct="1">
        <a:defRPr sz="3685" kern="1200">
          <a:solidFill>
            <a:schemeClr val="tx1"/>
          </a:solidFill>
          <a:latin typeface="+mn-lt"/>
          <a:ea typeface="+mn-ea"/>
          <a:cs typeface="+mn-cs"/>
        </a:defRPr>
      </a:lvl1pPr>
      <a:lvl2pPr marL="935980" algn="l" defTabSz="1871960" rtl="0" eaLnBrk="1" latinLnBrk="0" hangingPunct="1">
        <a:defRPr sz="3685" kern="1200">
          <a:solidFill>
            <a:schemeClr val="tx1"/>
          </a:solidFill>
          <a:latin typeface="+mn-lt"/>
          <a:ea typeface="+mn-ea"/>
          <a:cs typeface="+mn-cs"/>
        </a:defRPr>
      </a:lvl2pPr>
      <a:lvl3pPr marL="1871960" algn="l" defTabSz="1871960" rtl="0" eaLnBrk="1" latinLnBrk="0" hangingPunct="1">
        <a:defRPr sz="3685" kern="1200">
          <a:solidFill>
            <a:schemeClr val="tx1"/>
          </a:solidFill>
          <a:latin typeface="+mn-lt"/>
          <a:ea typeface="+mn-ea"/>
          <a:cs typeface="+mn-cs"/>
        </a:defRPr>
      </a:lvl3pPr>
      <a:lvl4pPr marL="2807940" algn="l" defTabSz="1871960" rtl="0" eaLnBrk="1" latinLnBrk="0" hangingPunct="1">
        <a:defRPr sz="3685" kern="1200">
          <a:solidFill>
            <a:schemeClr val="tx1"/>
          </a:solidFill>
          <a:latin typeface="+mn-lt"/>
          <a:ea typeface="+mn-ea"/>
          <a:cs typeface="+mn-cs"/>
        </a:defRPr>
      </a:lvl4pPr>
      <a:lvl5pPr marL="3743919" algn="l" defTabSz="1871960" rtl="0" eaLnBrk="1" latinLnBrk="0" hangingPunct="1">
        <a:defRPr sz="3685" kern="1200">
          <a:solidFill>
            <a:schemeClr val="tx1"/>
          </a:solidFill>
          <a:latin typeface="+mn-lt"/>
          <a:ea typeface="+mn-ea"/>
          <a:cs typeface="+mn-cs"/>
        </a:defRPr>
      </a:lvl5pPr>
      <a:lvl6pPr marL="4679899" algn="l" defTabSz="1871960" rtl="0" eaLnBrk="1" latinLnBrk="0" hangingPunct="1">
        <a:defRPr sz="3685" kern="1200">
          <a:solidFill>
            <a:schemeClr val="tx1"/>
          </a:solidFill>
          <a:latin typeface="+mn-lt"/>
          <a:ea typeface="+mn-ea"/>
          <a:cs typeface="+mn-cs"/>
        </a:defRPr>
      </a:lvl6pPr>
      <a:lvl7pPr marL="5615879" algn="l" defTabSz="1871960" rtl="0" eaLnBrk="1" latinLnBrk="0" hangingPunct="1">
        <a:defRPr sz="3685" kern="1200">
          <a:solidFill>
            <a:schemeClr val="tx1"/>
          </a:solidFill>
          <a:latin typeface="+mn-lt"/>
          <a:ea typeface="+mn-ea"/>
          <a:cs typeface="+mn-cs"/>
        </a:defRPr>
      </a:lvl7pPr>
      <a:lvl8pPr marL="6551859" algn="l" defTabSz="1871960" rtl="0" eaLnBrk="1" latinLnBrk="0" hangingPunct="1">
        <a:defRPr sz="3685" kern="1200">
          <a:solidFill>
            <a:schemeClr val="tx1"/>
          </a:solidFill>
          <a:latin typeface="+mn-lt"/>
          <a:ea typeface="+mn-ea"/>
          <a:cs typeface="+mn-cs"/>
        </a:defRPr>
      </a:lvl8pPr>
      <a:lvl9pPr marL="7487839" algn="l" defTabSz="1871960" rtl="0" eaLnBrk="1" latinLnBrk="0" hangingPunct="1">
        <a:defRPr sz="368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5">
            <a:extLst>
              <a:ext uri="{FF2B5EF4-FFF2-40B4-BE49-F238E27FC236}">
                <a16:creationId xmlns:a16="http://schemas.microsoft.com/office/drawing/2014/main" id="{E5D57567-FE43-70B6-896A-0763F273955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28788" y="4398963"/>
            <a:ext cx="15363825" cy="3289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矩形 9">
            <a:extLst>
              <a:ext uri="{FF2B5EF4-FFF2-40B4-BE49-F238E27FC236}">
                <a16:creationId xmlns:a16="http://schemas.microsoft.com/office/drawing/2014/main" id="{9B68D4E0-8017-730D-641E-DBDCF1785B4E}"/>
              </a:ext>
            </a:extLst>
          </p:cNvPr>
          <p:cNvSpPr>
            <a:spLocks noChangeArrowheads="1"/>
          </p:cNvSpPr>
          <p:nvPr/>
        </p:nvSpPr>
        <p:spPr bwMode="auto">
          <a:xfrm>
            <a:off x="1844675" y="4954588"/>
            <a:ext cx="15130463" cy="2798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50822" tIns="75411" rIns="150822" bIns="75411">
            <a:spAutoFit/>
          </a:bodyPr>
          <a:lstStyle/>
          <a:p>
            <a:pPr algn="ctr" eaLnBrk="1" hangingPunct="1"/>
            <a:r>
              <a:rPr lang="zh-CN" altLang="en-US" sz="4000" b="1" dirty="0">
                <a:latin typeface="黑体" panose="02010609060101010101" pitchFamily="49" charset="-122"/>
                <a:ea typeface="黑体" panose="02010609060101010101" pitchFamily="49" charset="-122"/>
              </a:rPr>
              <a:t>中文题目采用黑体</a:t>
            </a:r>
            <a:r>
              <a:rPr lang="en-US" altLang="zh-CN" sz="4000" b="1" dirty="0">
                <a:latin typeface="黑体" panose="02010609060101010101" pitchFamily="49" charset="-122"/>
                <a:ea typeface="黑体" panose="02010609060101010101" pitchFamily="49" charset="-122"/>
              </a:rPr>
              <a:t>40</a:t>
            </a:r>
            <a:r>
              <a:rPr lang="zh-CN" altLang="en-US" sz="4000" b="1" dirty="0">
                <a:latin typeface="黑体" panose="02010609060101010101" pitchFamily="49" charset="-122"/>
                <a:ea typeface="黑体" panose="02010609060101010101" pitchFamily="49" charset="-122"/>
              </a:rPr>
              <a:t>号字体（</a:t>
            </a:r>
            <a:r>
              <a:rPr lang="en-US" altLang="zh-CN" sz="4000" b="1" dirty="0">
                <a:latin typeface="黑体" panose="02010609060101010101" pitchFamily="49" charset="-122"/>
                <a:ea typeface="黑体" panose="02010609060101010101" pitchFamily="49" charset="-122"/>
              </a:rPr>
              <a:t>English</a:t>
            </a:r>
            <a:r>
              <a:rPr lang="zh-CN" altLang="en-US" sz="4000" b="1" dirty="0">
                <a:latin typeface="黑体" panose="02010609060101010101" pitchFamily="49" charset="-122"/>
                <a:ea typeface="黑体" panose="02010609060101010101" pitchFamily="49" charset="-122"/>
              </a:rPr>
              <a:t>：</a:t>
            </a:r>
            <a:r>
              <a:rPr lang="en-US" altLang="zh-CN" sz="4000" b="1" dirty="0">
                <a:latin typeface="Arial" panose="020B0604020202020204" pitchFamily="34" charset="0"/>
                <a:ea typeface="黑体" panose="02010609060101010101" pitchFamily="49" charset="-122"/>
              </a:rPr>
              <a:t> Arial</a:t>
            </a:r>
            <a:r>
              <a:rPr lang="zh-CN" altLang="en-US" sz="4000" b="1" dirty="0">
                <a:latin typeface="Arial" panose="020B0604020202020204" pitchFamily="34" charset="0"/>
                <a:ea typeface="黑体" panose="02010609060101010101" pitchFamily="49" charset="-122"/>
              </a:rPr>
              <a:t>，</a:t>
            </a:r>
            <a:r>
              <a:rPr lang="en-US" altLang="zh-CN" sz="4000" b="1" dirty="0">
                <a:latin typeface="Arial" panose="020B0604020202020204" pitchFamily="34" charset="0"/>
                <a:ea typeface="黑体" panose="02010609060101010101" pitchFamily="49" charset="-122"/>
              </a:rPr>
              <a:t> 40 of word size </a:t>
            </a:r>
            <a:r>
              <a:rPr lang="zh-CN" altLang="en-US" sz="4000" b="1" dirty="0">
                <a:latin typeface="黑体" panose="02010609060101010101" pitchFamily="49" charset="-122"/>
                <a:ea typeface="黑体" panose="02010609060101010101" pitchFamily="49" charset="-122"/>
              </a:rPr>
              <a:t>）</a:t>
            </a:r>
            <a:endParaRPr lang="en-US" altLang="zh-CN" sz="4000" b="1" dirty="0">
              <a:latin typeface="黑体" panose="02010609060101010101" pitchFamily="49" charset="-122"/>
              <a:ea typeface="黑体" panose="02010609060101010101" pitchFamily="49" charset="-122"/>
            </a:endParaRPr>
          </a:p>
          <a:p>
            <a:pPr algn="ctr" eaLnBrk="1" hangingPunct="1"/>
            <a:endParaRPr lang="en-US" altLang="zh-CN" sz="4000" b="1" dirty="0">
              <a:latin typeface="黑体" panose="02010609060101010101" pitchFamily="49" charset="-122"/>
              <a:ea typeface="黑体" panose="02010609060101010101" pitchFamily="49" charset="-122"/>
            </a:endParaRPr>
          </a:p>
          <a:p>
            <a:pPr algn="ctr" eaLnBrk="1" hangingPunct="1"/>
            <a:endParaRPr lang="en-US" altLang="zh-CN" sz="2300" dirty="0"/>
          </a:p>
          <a:p>
            <a:pPr algn="ctr" eaLnBrk="1" hangingPunct="1"/>
            <a:r>
              <a:rPr lang="zh-CN" altLang="en-US" sz="2300" dirty="0"/>
              <a:t>单位：</a:t>
            </a:r>
            <a:r>
              <a:rPr lang="en-US" altLang="zh-CN" sz="2300" dirty="0"/>
              <a:t>23</a:t>
            </a:r>
            <a:r>
              <a:rPr lang="zh-CN" altLang="en-US" sz="2300" dirty="0"/>
              <a:t>号宋体</a:t>
            </a:r>
            <a:r>
              <a:rPr lang="en-US" altLang="zh-CN" sz="2300" dirty="0"/>
              <a:t>|</a:t>
            </a:r>
            <a:r>
              <a:rPr lang="zh-CN" altLang="en-US" sz="2300" dirty="0"/>
              <a:t>（</a:t>
            </a:r>
            <a:r>
              <a:rPr lang="en-US" altLang="zh-CN" sz="2300" dirty="0"/>
              <a:t>work unit</a:t>
            </a:r>
            <a:r>
              <a:rPr lang="zh-CN" altLang="en-US" sz="2300" dirty="0"/>
              <a:t>：</a:t>
            </a:r>
            <a:r>
              <a:rPr lang="en-US" altLang="zh-CN" sz="2300" dirty="0"/>
              <a:t>23</a:t>
            </a:r>
            <a:r>
              <a:rPr lang="zh-CN" altLang="en-US" sz="2300" dirty="0"/>
              <a:t> </a:t>
            </a:r>
            <a:r>
              <a:rPr lang="en-US" altLang="zh-CN" sz="2300" dirty="0"/>
              <a:t>of word </a:t>
            </a:r>
            <a:r>
              <a:rPr lang="en-US" altLang="zh-CN" sz="2300" dirty="0" err="1"/>
              <a:t>size,Arial</a:t>
            </a:r>
            <a:r>
              <a:rPr lang="en-US" altLang="zh-CN" sz="2300" dirty="0"/>
              <a:t>  typeface</a:t>
            </a:r>
            <a:r>
              <a:rPr lang="zh-CN" altLang="en-US" sz="2300" dirty="0"/>
              <a:t>）</a:t>
            </a:r>
            <a:br>
              <a:rPr lang="en-US" altLang="zh-CN" sz="2300" dirty="0"/>
            </a:br>
            <a:r>
              <a:rPr lang="zh-CN" altLang="en-US" sz="2300" dirty="0"/>
              <a:t>作者：</a:t>
            </a:r>
            <a:r>
              <a:rPr lang="en-US" altLang="zh-CN" sz="2300" dirty="0"/>
              <a:t>23</a:t>
            </a:r>
            <a:r>
              <a:rPr lang="zh-CN" altLang="en-US" sz="2300" dirty="0"/>
              <a:t>号宋体</a:t>
            </a:r>
            <a:r>
              <a:rPr lang="en-US" altLang="zh-CN" sz="2300" dirty="0"/>
              <a:t>|</a:t>
            </a:r>
            <a:r>
              <a:rPr lang="zh-CN" altLang="en-US" sz="2300" dirty="0"/>
              <a:t>（</a:t>
            </a:r>
            <a:r>
              <a:rPr lang="en-US" altLang="zh-CN" sz="2300" dirty="0"/>
              <a:t>author </a:t>
            </a:r>
            <a:r>
              <a:rPr lang="zh-CN" altLang="en-US" sz="2300" dirty="0"/>
              <a:t>：</a:t>
            </a:r>
            <a:r>
              <a:rPr lang="en-US" altLang="zh-CN" sz="2300" dirty="0"/>
              <a:t>23</a:t>
            </a:r>
            <a:r>
              <a:rPr lang="zh-CN" altLang="en-US" sz="2300" dirty="0"/>
              <a:t> </a:t>
            </a:r>
            <a:r>
              <a:rPr lang="en-US" altLang="zh-CN" sz="2300" dirty="0"/>
              <a:t>of word size,</a:t>
            </a:r>
            <a:r>
              <a:rPr lang="zh-CN" altLang="en-US" sz="2300" dirty="0"/>
              <a:t> </a:t>
            </a:r>
            <a:r>
              <a:rPr lang="en-US" altLang="zh-CN" sz="2300" dirty="0"/>
              <a:t>Arial  typeface </a:t>
            </a:r>
            <a:r>
              <a:rPr lang="zh-CN" altLang="en-US" sz="2300" dirty="0"/>
              <a:t>）</a:t>
            </a:r>
            <a:endParaRPr lang="en-US" altLang="zh-CN" sz="2300" dirty="0"/>
          </a:p>
          <a:p>
            <a:pPr algn="ctr" eaLnBrk="1" hangingPunct="1"/>
            <a:endParaRPr lang="en-US" altLang="zh-CN" sz="2300" dirty="0"/>
          </a:p>
        </p:txBody>
      </p:sp>
      <p:sp>
        <p:nvSpPr>
          <p:cNvPr id="6" name="TextBox 11">
            <a:extLst>
              <a:ext uri="{FF2B5EF4-FFF2-40B4-BE49-F238E27FC236}">
                <a16:creationId xmlns:a16="http://schemas.microsoft.com/office/drawing/2014/main" id="{BED996DC-787E-0D13-3C10-8723C2E6C948}"/>
              </a:ext>
            </a:extLst>
          </p:cNvPr>
          <p:cNvSpPr txBox="1">
            <a:spLocks noChangeArrowheads="1"/>
          </p:cNvSpPr>
          <p:nvPr/>
        </p:nvSpPr>
        <p:spPr bwMode="auto">
          <a:xfrm>
            <a:off x="600075" y="8245475"/>
            <a:ext cx="9918700" cy="24020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50822" tIns="75411" rIns="150822" bIns="75411">
            <a:spAutoFit/>
          </a:bodyPr>
          <a:lstStyle/>
          <a:p>
            <a:pPr eaLnBrk="1" hangingPunct="1"/>
            <a:r>
              <a:rPr lang="zh-CN" altLang="en-US" sz="3300" b="1" dirty="0"/>
              <a:t>目的</a:t>
            </a:r>
            <a:endParaRPr lang="en-US" altLang="zh-CN" sz="3300" b="1" dirty="0"/>
          </a:p>
          <a:p>
            <a:pPr eaLnBrk="1" hangingPunct="1"/>
            <a:r>
              <a:rPr lang="zh-CN" altLang="en-US" sz="3300" dirty="0"/>
              <a:t>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a:t>
            </a:r>
            <a:endParaRPr lang="en-US" altLang="zh-CN" sz="3300" dirty="0"/>
          </a:p>
          <a:p>
            <a:pPr eaLnBrk="1" hangingPunct="1"/>
            <a:endParaRPr lang="en-US" altLang="zh-CN" sz="3300" dirty="0"/>
          </a:p>
          <a:p>
            <a:pPr eaLnBrk="1" hangingPunct="1"/>
            <a:r>
              <a:rPr lang="zh-CN" altLang="en-US" sz="3300" b="1" dirty="0"/>
              <a:t>方法</a:t>
            </a:r>
            <a:endParaRPr lang="en-US" altLang="zh-CN" sz="3300" b="1" dirty="0"/>
          </a:p>
          <a:p>
            <a:pPr eaLnBrk="1" hangingPunct="1"/>
            <a:r>
              <a:rPr lang="zh-CN" altLang="en-US" sz="3300" dirty="0"/>
              <a:t>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a:t>
            </a:r>
            <a:endParaRPr lang="en-US" altLang="zh-CN" sz="3300" dirty="0"/>
          </a:p>
          <a:p>
            <a:pPr eaLnBrk="1" hangingPunct="1"/>
            <a:endParaRPr lang="en-US" altLang="zh-CN" sz="3300" dirty="0"/>
          </a:p>
          <a:p>
            <a:pPr eaLnBrk="1" hangingPunct="1"/>
            <a:r>
              <a:rPr lang="zh-CN" altLang="en-US" sz="3300" b="1" dirty="0"/>
              <a:t>结果</a:t>
            </a:r>
            <a:endParaRPr lang="en-US" altLang="zh-CN" sz="3300" b="1" dirty="0"/>
          </a:p>
          <a:p>
            <a:pPr eaLnBrk="1" hangingPunct="1"/>
            <a:r>
              <a:rPr lang="zh-CN" altLang="en-US" sz="3300" dirty="0"/>
              <a:t>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a:t>
            </a:r>
            <a:endParaRPr lang="en-US" altLang="zh-CN" sz="3300" dirty="0"/>
          </a:p>
          <a:p>
            <a:pPr eaLnBrk="1" hangingPunct="1"/>
            <a:r>
              <a:rPr lang="zh-CN" altLang="en-US" sz="3300" dirty="0"/>
              <a:t>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a:t>
            </a:r>
            <a:endParaRPr lang="en-US" altLang="zh-CN" sz="3300" dirty="0"/>
          </a:p>
          <a:p>
            <a:pPr eaLnBrk="1" hangingPunct="1"/>
            <a:endParaRPr lang="en-US" altLang="zh-CN" sz="3300" dirty="0"/>
          </a:p>
          <a:p>
            <a:pPr eaLnBrk="1" hangingPunct="1"/>
            <a:endParaRPr lang="zh-CN" altLang="en-US" sz="3300" dirty="0"/>
          </a:p>
        </p:txBody>
      </p:sp>
      <p:pic>
        <p:nvPicPr>
          <p:cNvPr id="7" name="图片 14" descr="屏幕剪辑">
            <a:extLst>
              <a:ext uri="{FF2B5EF4-FFF2-40B4-BE49-F238E27FC236}">
                <a16:creationId xmlns:a16="http://schemas.microsoft.com/office/drawing/2014/main" id="{54276E18-CB7C-7785-6BBE-5D4622B6A3C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817225" y="8245475"/>
            <a:ext cx="7486650" cy="925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矩形 15">
            <a:extLst>
              <a:ext uri="{FF2B5EF4-FFF2-40B4-BE49-F238E27FC236}">
                <a16:creationId xmlns:a16="http://schemas.microsoft.com/office/drawing/2014/main" id="{80A421E0-DBF0-51D9-C579-A1FE4FABE118}"/>
              </a:ext>
            </a:extLst>
          </p:cNvPr>
          <p:cNvSpPr>
            <a:spLocks noChangeArrowheads="1"/>
          </p:cNvSpPr>
          <p:nvPr/>
        </p:nvSpPr>
        <p:spPr bwMode="auto">
          <a:xfrm>
            <a:off x="10817225" y="18488025"/>
            <a:ext cx="7486650" cy="8985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50822" tIns="75411" rIns="150822" bIns="75411">
            <a:spAutoFit/>
          </a:bodyPr>
          <a:lstStyle/>
          <a:p>
            <a:pPr eaLnBrk="1" hangingPunct="1"/>
            <a:r>
              <a:rPr lang="zh-CN" altLang="en-US" sz="3000" b="1" dirty="0"/>
              <a:t>结论</a:t>
            </a:r>
            <a:endParaRPr lang="en-US" altLang="zh-CN" sz="3000" b="1" dirty="0"/>
          </a:p>
          <a:p>
            <a:pPr eaLnBrk="1" hangingPunct="1"/>
            <a:r>
              <a:rPr lang="zh-CN" altLang="en-US" sz="3200" dirty="0"/>
              <a:t>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a:t>
            </a:r>
            <a:endParaRPr lang="en-US" altLang="zh-CN" sz="3200" dirty="0"/>
          </a:p>
          <a:p>
            <a:pPr eaLnBrk="1" hangingPunct="1"/>
            <a:r>
              <a:rPr lang="zh-CN" altLang="en-US" sz="3200" dirty="0"/>
              <a:t>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a:t>
            </a:r>
            <a:endParaRPr lang="en-US" altLang="zh-CN" sz="3200" dirty="0"/>
          </a:p>
          <a:p>
            <a:pPr eaLnBrk="1" hangingPunct="1"/>
            <a:endParaRPr lang="en-US" altLang="zh-CN" sz="3200" dirty="0"/>
          </a:p>
        </p:txBody>
      </p:sp>
      <p:pic>
        <p:nvPicPr>
          <p:cNvPr id="3" name="图片 2" descr="文本&#10;&#10;低可信度描述已自动生成">
            <a:extLst>
              <a:ext uri="{FF2B5EF4-FFF2-40B4-BE49-F238E27FC236}">
                <a16:creationId xmlns:a16="http://schemas.microsoft.com/office/drawing/2014/main" id="{4001130E-A069-C84C-B3D1-4442AA6F384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5177"/>
            <a:ext cx="18719800" cy="3120773"/>
          </a:xfrm>
          <a:prstGeom prst="rect">
            <a:avLst/>
          </a:prstGeom>
        </p:spPr>
      </p:pic>
    </p:spTree>
    <p:extLst>
      <p:ext uri="{BB962C8B-B14F-4D97-AF65-F5344CB8AC3E}">
        <p14:creationId xmlns:p14="http://schemas.microsoft.com/office/powerpoint/2010/main" val="628058381"/>
      </p:ext>
    </p:extLst>
  </p:cSld>
  <p:clrMapOvr>
    <a:masterClrMapping/>
  </p:clrMapOvr>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主题​​">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16</TotalTime>
  <Words>1081</Words>
  <Application>Microsoft Macintosh PowerPoint</Application>
  <PresentationFormat>自定义</PresentationFormat>
  <Paragraphs>16</Paragraphs>
  <Slides>1</Slides>
  <Notes>0</Notes>
  <HiddenSlides>0</HiddenSlides>
  <MMClips>0</MMClips>
  <ScaleCrop>false</ScaleCrop>
  <HeadingPairs>
    <vt:vector size="6" baseType="variant">
      <vt:variant>
        <vt:lpstr>已用的字体</vt:lpstr>
      </vt:variant>
      <vt:variant>
        <vt:i4>4</vt:i4>
      </vt:variant>
      <vt:variant>
        <vt:lpstr>主题</vt:lpstr>
      </vt:variant>
      <vt:variant>
        <vt:i4>1</vt:i4>
      </vt:variant>
      <vt:variant>
        <vt:lpstr>幻灯片标题</vt:lpstr>
      </vt:variant>
      <vt:variant>
        <vt:i4>1</vt:i4>
      </vt:variant>
    </vt:vector>
  </HeadingPairs>
  <TitlesOfParts>
    <vt:vector size="6" baseType="lpstr">
      <vt:lpstr>黑体</vt:lpstr>
      <vt:lpstr>Arial</vt:lpstr>
      <vt:lpstr>Calibri</vt:lpstr>
      <vt:lpstr>Calibri Light</vt:lpstr>
      <vt:lpstr>Office 主题​​</vt:lpstr>
      <vt:lpstr>PowerPoint 演示文稿</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赵 琦</dc:creator>
  <cp:lastModifiedBy>vip1438</cp:lastModifiedBy>
  <cp:revision>5</cp:revision>
  <dcterms:created xsi:type="dcterms:W3CDTF">2022-08-22T02:26:55Z</dcterms:created>
  <dcterms:modified xsi:type="dcterms:W3CDTF">2026-05-13T06:35:36Z</dcterms:modified>
</cp:coreProperties>
</file>