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18719800" cy="332819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p:scale>
          <a:sx n="50" d="100"/>
          <a:sy n="50" d="100"/>
        </p:scale>
        <p:origin x="2480" y="-2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3"/>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3"/>
            </a:lvl1pPr>
            <a:lvl2pPr marL="935980" indent="0" algn="ctr">
              <a:buNone/>
              <a:defRPr sz="4094"/>
            </a:lvl2pPr>
            <a:lvl3pPr marL="1871960" indent="0" algn="ctr">
              <a:buNone/>
              <a:defRPr sz="3685"/>
            </a:lvl3pPr>
            <a:lvl4pPr marL="2807940" indent="0" algn="ctr">
              <a:buNone/>
              <a:defRPr sz="3276"/>
            </a:lvl4pPr>
            <a:lvl5pPr marL="3743919" indent="0" algn="ctr">
              <a:buNone/>
              <a:defRPr sz="3276"/>
            </a:lvl5pPr>
            <a:lvl6pPr marL="4679899" indent="0" algn="ctr">
              <a:buNone/>
              <a:defRPr sz="3276"/>
            </a:lvl6pPr>
            <a:lvl7pPr marL="5615879" indent="0" algn="ctr">
              <a:buNone/>
              <a:defRPr sz="3276"/>
            </a:lvl7pPr>
            <a:lvl8pPr marL="6551859" indent="0" algn="ctr">
              <a:buNone/>
              <a:defRPr sz="3276"/>
            </a:lvl8pPr>
            <a:lvl9pPr marL="7487839" indent="0" algn="ctr">
              <a:buNone/>
              <a:defRPr sz="327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71726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912029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183383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3114369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3"/>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3">
                <a:solidFill>
                  <a:schemeClr val="tx1"/>
                </a:solidFill>
              </a:defRPr>
            </a:lvl1pPr>
            <a:lvl2pPr marL="935980" indent="0">
              <a:buNone/>
              <a:defRPr sz="4094">
                <a:solidFill>
                  <a:schemeClr val="tx1">
                    <a:tint val="75000"/>
                  </a:schemeClr>
                </a:solidFill>
              </a:defRPr>
            </a:lvl2pPr>
            <a:lvl3pPr marL="1871960" indent="0">
              <a:buNone/>
              <a:defRPr sz="3685">
                <a:solidFill>
                  <a:schemeClr val="tx1">
                    <a:tint val="75000"/>
                  </a:schemeClr>
                </a:solidFill>
              </a:defRPr>
            </a:lvl3pPr>
            <a:lvl4pPr marL="2807940" indent="0">
              <a:buNone/>
              <a:defRPr sz="3276">
                <a:solidFill>
                  <a:schemeClr val="tx1">
                    <a:tint val="75000"/>
                  </a:schemeClr>
                </a:solidFill>
              </a:defRPr>
            </a:lvl4pPr>
            <a:lvl5pPr marL="3743919" indent="0">
              <a:buNone/>
              <a:defRPr sz="3276">
                <a:solidFill>
                  <a:schemeClr val="tx1">
                    <a:tint val="75000"/>
                  </a:schemeClr>
                </a:solidFill>
              </a:defRPr>
            </a:lvl5pPr>
            <a:lvl6pPr marL="4679899" indent="0">
              <a:buNone/>
              <a:defRPr sz="3276">
                <a:solidFill>
                  <a:schemeClr val="tx1">
                    <a:tint val="75000"/>
                  </a:schemeClr>
                </a:solidFill>
              </a:defRPr>
            </a:lvl6pPr>
            <a:lvl7pPr marL="5615879" indent="0">
              <a:buNone/>
              <a:defRPr sz="3276">
                <a:solidFill>
                  <a:schemeClr val="tx1">
                    <a:tint val="75000"/>
                  </a:schemeClr>
                </a:solidFill>
              </a:defRPr>
            </a:lvl7pPr>
            <a:lvl8pPr marL="6551859" indent="0">
              <a:buNone/>
              <a:defRPr sz="3276">
                <a:solidFill>
                  <a:schemeClr val="tx1">
                    <a:tint val="75000"/>
                  </a:schemeClr>
                </a:solidFill>
              </a:defRPr>
            </a:lvl8pPr>
            <a:lvl9pPr marL="7487839" indent="0">
              <a:buNone/>
              <a:defRPr sz="327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1307675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108749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zh-CN" altLang="en-US"/>
              <a:t>单击此处编辑母版文本样式</a:t>
            </a:r>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zh-CN" altLang="en-US"/>
              <a:t>单击此处编辑母版文本样式</a:t>
            </a:r>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768382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1214984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3026416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1"/>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1"/>
            </a:lvl1pPr>
            <a:lvl2pPr>
              <a:defRPr sz="5732"/>
            </a:lvl2pPr>
            <a:lvl3pPr>
              <a:defRPr sz="4913"/>
            </a:lvl3pPr>
            <a:lvl4pPr>
              <a:defRPr sz="4094"/>
            </a:lvl4pPr>
            <a:lvl5pPr>
              <a:defRPr sz="4094"/>
            </a:lvl5pPr>
            <a:lvl6pPr>
              <a:defRPr sz="4094"/>
            </a:lvl6pPr>
            <a:lvl7pPr>
              <a:defRPr sz="4094"/>
            </a:lvl7pPr>
            <a:lvl8pPr>
              <a:defRPr sz="4094"/>
            </a:lvl8pPr>
            <a:lvl9pPr>
              <a:defRPr sz="4094"/>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985577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1"/>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1"/>
            </a:lvl1pPr>
            <a:lvl2pPr marL="935980" indent="0">
              <a:buNone/>
              <a:defRPr sz="5732"/>
            </a:lvl2pPr>
            <a:lvl3pPr marL="1871960" indent="0">
              <a:buNone/>
              <a:defRPr sz="4913"/>
            </a:lvl3pPr>
            <a:lvl4pPr marL="2807940" indent="0">
              <a:buNone/>
              <a:defRPr sz="4094"/>
            </a:lvl4pPr>
            <a:lvl5pPr marL="3743919" indent="0">
              <a:buNone/>
              <a:defRPr sz="4094"/>
            </a:lvl5pPr>
            <a:lvl6pPr marL="4679899" indent="0">
              <a:buNone/>
              <a:defRPr sz="4094"/>
            </a:lvl6pPr>
            <a:lvl7pPr marL="5615879" indent="0">
              <a:buNone/>
              <a:defRPr sz="4094"/>
            </a:lvl7pPr>
            <a:lvl8pPr marL="6551859" indent="0">
              <a:buNone/>
              <a:defRPr sz="4094"/>
            </a:lvl8pPr>
            <a:lvl9pPr marL="7487839" indent="0">
              <a:buNone/>
              <a:defRPr sz="4094"/>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2026/5/13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819278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7">
                <a:solidFill>
                  <a:schemeClr val="tx1">
                    <a:tint val="75000"/>
                  </a:schemeClr>
                </a:solidFill>
              </a:defRPr>
            </a:lvl1pPr>
          </a:lstStyle>
          <a:p>
            <a:fld id="{6EA5E53C-F900-4979-BDC4-92CE6C21A1C9}" type="datetimeFigureOut">
              <a:rPr lang="zh-CN" altLang="en-US" smtClean="0"/>
              <a:t>2026/5/13</a:t>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7">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7">
                <a:solidFill>
                  <a:schemeClr val="tx1">
                    <a:tint val="75000"/>
                  </a:schemeClr>
                </a:solidFill>
              </a:defRPr>
            </a:lvl1p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4141425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871960" rtl="0" eaLnBrk="1" latinLnBrk="0" hangingPunct="1">
        <a:lnSpc>
          <a:spcPct val="90000"/>
        </a:lnSpc>
        <a:spcBef>
          <a:spcPct val="0"/>
        </a:spcBef>
        <a:buNone/>
        <a:defRPr sz="9008" kern="1200">
          <a:solidFill>
            <a:schemeClr val="tx1"/>
          </a:solidFill>
          <a:latin typeface="+mj-lt"/>
          <a:ea typeface="+mj-ea"/>
          <a:cs typeface="+mj-cs"/>
        </a:defRPr>
      </a:lvl1pPr>
    </p:titleStyle>
    <p:bodyStyle>
      <a:lvl1pPr marL="467990" indent="-467990" algn="l" defTabSz="1871960" rtl="0" eaLnBrk="1" latinLnBrk="0" hangingPunct="1">
        <a:lnSpc>
          <a:spcPct val="90000"/>
        </a:lnSpc>
        <a:spcBef>
          <a:spcPts val="2047"/>
        </a:spcBef>
        <a:buFont typeface="Arial" panose="020B0604020202020204" pitchFamily="34" charset="0"/>
        <a:buChar char="•"/>
        <a:defRPr sz="5732" kern="1200">
          <a:solidFill>
            <a:schemeClr val="tx1"/>
          </a:solidFill>
          <a:latin typeface="+mn-lt"/>
          <a:ea typeface="+mn-ea"/>
          <a:cs typeface="+mn-cs"/>
        </a:defRPr>
      </a:lvl1pPr>
      <a:lvl2pPr marL="1403970" indent="-467990" algn="l" defTabSz="1871960" rtl="0" eaLnBrk="1" latinLnBrk="0" hangingPunct="1">
        <a:lnSpc>
          <a:spcPct val="90000"/>
        </a:lnSpc>
        <a:spcBef>
          <a:spcPts val="1024"/>
        </a:spcBef>
        <a:buFont typeface="Arial" panose="020B0604020202020204" pitchFamily="34" charset="0"/>
        <a:buChar char="•"/>
        <a:defRPr sz="4913" kern="1200">
          <a:solidFill>
            <a:schemeClr val="tx1"/>
          </a:solidFill>
          <a:latin typeface="+mn-lt"/>
          <a:ea typeface="+mn-ea"/>
          <a:cs typeface="+mn-cs"/>
        </a:defRPr>
      </a:lvl2pPr>
      <a:lvl3pPr marL="2339950" indent="-467990" algn="l" defTabSz="1871960" rtl="0" eaLnBrk="1" latinLnBrk="0" hangingPunct="1">
        <a:lnSpc>
          <a:spcPct val="90000"/>
        </a:lnSpc>
        <a:spcBef>
          <a:spcPts val="1024"/>
        </a:spcBef>
        <a:buFont typeface="Arial" panose="020B0604020202020204" pitchFamily="34" charset="0"/>
        <a:buChar char="•"/>
        <a:defRPr sz="4094" kern="1200">
          <a:solidFill>
            <a:schemeClr val="tx1"/>
          </a:solidFill>
          <a:latin typeface="+mn-lt"/>
          <a:ea typeface="+mn-ea"/>
          <a:cs typeface="+mn-cs"/>
        </a:defRPr>
      </a:lvl3pPr>
      <a:lvl4pPr marL="32759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4pPr>
      <a:lvl5pPr marL="421190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5pPr>
      <a:lvl6pPr marL="514788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6pPr>
      <a:lvl7pPr marL="608386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7pPr>
      <a:lvl8pPr marL="701984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8pPr>
      <a:lvl9pPr marL="79558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60" rtl="0" eaLnBrk="1" latinLnBrk="0" hangingPunct="1">
        <a:defRPr sz="3685" kern="1200">
          <a:solidFill>
            <a:schemeClr val="tx1"/>
          </a:solidFill>
          <a:latin typeface="+mn-lt"/>
          <a:ea typeface="+mn-ea"/>
          <a:cs typeface="+mn-cs"/>
        </a:defRPr>
      </a:lvl1pPr>
      <a:lvl2pPr marL="935980" algn="l" defTabSz="1871960" rtl="0" eaLnBrk="1" latinLnBrk="0" hangingPunct="1">
        <a:defRPr sz="3685" kern="1200">
          <a:solidFill>
            <a:schemeClr val="tx1"/>
          </a:solidFill>
          <a:latin typeface="+mn-lt"/>
          <a:ea typeface="+mn-ea"/>
          <a:cs typeface="+mn-cs"/>
        </a:defRPr>
      </a:lvl2pPr>
      <a:lvl3pPr marL="1871960" algn="l" defTabSz="1871960" rtl="0" eaLnBrk="1" latinLnBrk="0" hangingPunct="1">
        <a:defRPr sz="3685" kern="1200">
          <a:solidFill>
            <a:schemeClr val="tx1"/>
          </a:solidFill>
          <a:latin typeface="+mn-lt"/>
          <a:ea typeface="+mn-ea"/>
          <a:cs typeface="+mn-cs"/>
        </a:defRPr>
      </a:lvl3pPr>
      <a:lvl4pPr marL="2807940" algn="l" defTabSz="1871960" rtl="0" eaLnBrk="1" latinLnBrk="0" hangingPunct="1">
        <a:defRPr sz="3685" kern="1200">
          <a:solidFill>
            <a:schemeClr val="tx1"/>
          </a:solidFill>
          <a:latin typeface="+mn-lt"/>
          <a:ea typeface="+mn-ea"/>
          <a:cs typeface="+mn-cs"/>
        </a:defRPr>
      </a:lvl4pPr>
      <a:lvl5pPr marL="3743919" algn="l" defTabSz="1871960" rtl="0" eaLnBrk="1" latinLnBrk="0" hangingPunct="1">
        <a:defRPr sz="3685" kern="1200">
          <a:solidFill>
            <a:schemeClr val="tx1"/>
          </a:solidFill>
          <a:latin typeface="+mn-lt"/>
          <a:ea typeface="+mn-ea"/>
          <a:cs typeface="+mn-cs"/>
        </a:defRPr>
      </a:lvl5pPr>
      <a:lvl6pPr marL="4679899" algn="l" defTabSz="1871960" rtl="0" eaLnBrk="1" latinLnBrk="0" hangingPunct="1">
        <a:defRPr sz="3685" kern="1200">
          <a:solidFill>
            <a:schemeClr val="tx1"/>
          </a:solidFill>
          <a:latin typeface="+mn-lt"/>
          <a:ea typeface="+mn-ea"/>
          <a:cs typeface="+mn-cs"/>
        </a:defRPr>
      </a:lvl6pPr>
      <a:lvl7pPr marL="5615879" algn="l" defTabSz="1871960" rtl="0" eaLnBrk="1" latinLnBrk="0" hangingPunct="1">
        <a:defRPr sz="3685" kern="1200">
          <a:solidFill>
            <a:schemeClr val="tx1"/>
          </a:solidFill>
          <a:latin typeface="+mn-lt"/>
          <a:ea typeface="+mn-ea"/>
          <a:cs typeface="+mn-cs"/>
        </a:defRPr>
      </a:lvl7pPr>
      <a:lvl8pPr marL="6551859" algn="l" defTabSz="1871960" rtl="0" eaLnBrk="1" latinLnBrk="0" hangingPunct="1">
        <a:defRPr sz="3685" kern="1200">
          <a:solidFill>
            <a:schemeClr val="tx1"/>
          </a:solidFill>
          <a:latin typeface="+mn-lt"/>
          <a:ea typeface="+mn-ea"/>
          <a:cs typeface="+mn-cs"/>
        </a:defRPr>
      </a:lvl8pPr>
      <a:lvl9pPr marL="7487839" algn="l" defTabSz="187196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E5D57567-FE43-70B6-896A-0763F27395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788" y="4398963"/>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a:extLst>
              <a:ext uri="{FF2B5EF4-FFF2-40B4-BE49-F238E27FC236}">
                <a16:creationId xmlns:a16="http://schemas.microsoft.com/office/drawing/2014/main" id="{9B68D4E0-8017-730D-641E-DBDCF1785B4E}"/>
              </a:ext>
            </a:extLst>
          </p:cNvPr>
          <p:cNvSpPr>
            <a:spLocks noChangeArrowheads="1"/>
          </p:cNvSpPr>
          <p:nvPr/>
        </p:nvSpPr>
        <p:spPr bwMode="auto">
          <a:xfrm>
            <a:off x="1844675" y="4954588"/>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r>
              <a:rPr lang="en-US" altLang="zh-CN" sz="4000" b="1" dirty="0">
                <a:latin typeface="黑体" panose="02010609060101010101" pitchFamily="49" charset="-122"/>
                <a:ea typeface="黑体" panose="02010609060101010101" pitchFamily="49" charset="-122"/>
              </a:rPr>
              <a:t>English</a:t>
            </a:r>
            <a:r>
              <a:rPr lang="zh-CN" altLang="en-US" sz="4000" b="1" dirty="0">
                <a:latin typeface="黑体" panose="02010609060101010101" pitchFamily="49" charset="-122"/>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Arial</a:t>
            </a:r>
            <a:r>
              <a:rPr lang="zh-CN" altLang="en-US" sz="4000" b="1" dirty="0">
                <a:latin typeface="Arial" panose="020B0604020202020204" pitchFamily="34" charset="0"/>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40 of word size </a:t>
            </a:r>
            <a:r>
              <a:rPr lang="zh-CN" altLang="en-US" sz="4000" b="1" dirty="0">
                <a:latin typeface="黑体" panose="02010609060101010101" pitchFamily="49" charset="-122"/>
                <a:ea typeface="黑体" panose="02010609060101010101" pitchFamily="49" charset="-122"/>
              </a:rPr>
              <a:t>）</a:t>
            </a:r>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2300" dirty="0"/>
          </a:p>
          <a:p>
            <a:pPr algn="ctr" eaLnBrk="1" hangingPunct="1"/>
            <a:r>
              <a:rPr lang="zh-CN" altLang="en-US" sz="2300" dirty="0"/>
              <a:t>单位：</a:t>
            </a:r>
            <a:r>
              <a:rPr lang="en-US" altLang="zh-CN" sz="2300" dirty="0"/>
              <a:t>23</a:t>
            </a:r>
            <a:r>
              <a:rPr lang="zh-CN" altLang="en-US" sz="2300" dirty="0"/>
              <a:t>号宋体</a:t>
            </a:r>
            <a:r>
              <a:rPr lang="en-US" altLang="zh-CN" sz="2300" dirty="0"/>
              <a:t>|</a:t>
            </a:r>
            <a:r>
              <a:rPr lang="zh-CN" altLang="en-US" sz="2300" dirty="0"/>
              <a:t>（</a:t>
            </a:r>
            <a:r>
              <a:rPr lang="en-US" altLang="zh-CN" sz="2300" dirty="0"/>
              <a:t>work unit</a:t>
            </a:r>
            <a:r>
              <a:rPr lang="zh-CN" altLang="en-US" sz="2300" dirty="0"/>
              <a:t>：</a:t>
            </a:r>
            <a:r>
              <a:rPr lang="en-US" altLang="zh-CN" sz="2300" dirty="0"/>
              <a:t>23</a:t>
            </a:r>
            <a:r>
              <a:rPr lang="zh-CN" altLang="en-US" sz="2300" dirty="0"/>
              <a:t> </a:t>
            </a:r>
            <a:r>
              <a:rPr lang="en-US" altLang="zh-CN" sz="2300" dirty="0"/>
              <a:t>of word </a:t>
            </a:r>
            <a:r>
              <a:rPr lang="en-US" altLang="zh-CN" sz="2300" dirty="0" err="1"/>
              <a:t>size,Arial</a:t>
            </a:r>
            <a:r>
              <a:rPr lang="en-US" altLang="zh-CN" sz="2300" dirty="0"/>
              <a:t>  typeface</a:t>
            </a:r>
            <a:r>
              <a:rPr lang="zh-CN" altLang="en-US" sz="2300" dirty="0"/>
              <a:t>）</a:t>
            </a:r>
            <a:br>
              <a:rPr lang="en-US" altLang="zh-CN" sz="2300" dirty="0"/>
            </a:br>
            <a:r>
              <a:rPr lang="zh-CN" altLang="en-US" sz="2300" dirty="0"/>
              <a:t>作者：</a:t>
            </a:r>
            <a:r>
              <a:rPr lang="en-US" altLang="zh-CN" sz="2300" dirty="0"/>
              <a:t>23</a:t>
            </a:r>
            <a:r>
              <a:rPr lang="zh-CN" altLang="en-US" sz="2300" dirty="0"/>
              <a:t>号宋体</a:t>
            </a:r>
            <a:r>
              <a:rPr lang="en-US" altLang="zh-CN" sz="2300" dirty="0"/>
              <a:t>|</a:t>
            </a:r>
            <a:r>
              <a:rPr lang="zh-CN" altLang="en-US" sz="2300" dirty="0"/>
              <a:t>（</a:t>
            </a:r>
            <a:r>
              <a:rPr lang="en-US" altLang="zh-CN" sz="2300" dirty="0"/>
              <a:t>author </a:t>
            </a:r>
            <a:r>
              <a:rPr lang="zh-CN" altLang="en-US" sz="2300" dirty="0"/>
              <a:t>：</a:t>
            </a:r>
            <a:r>
              <a:rPr lang="en-US" altLang="zh-CN" sz="2300" dirty="0"/>
              <a:t>23</a:t>
            </a:r>
            <a:r>
              <a:rPr lang="zh-CN" altLang="en-US" sz="2300" dirty="0"/>
              <a:t> </a:t>
            </a:r>
            <a:r>
              <a:rPr lang="en-US" altLang="zh-CN" sz="2300" dirty="0"/>
              <a:t>of word size,</a:t>
            </a:r>
            <a:r>
              <a:rPr lang="zh-CN" altLang="en-US" sz="2300" dirty="0"/>
              <a:t> </a:t>
            </a:r>
            <a:r>
              <a:rPr lang="en-US" altLang="zh-CN" sz="2300" dirty="0"/>
              <a:t>Arial  typeface </a:t>
            </a:r>
            <a:r>
              <a:rPr lang="zh-CN" altLang="en-US" sz="2300" dirty="0"/>
              <a:t>）</a:t>
            </a:r>
            <a:endParaRPr lang="en-US" altLang="zh-CN" sz="2300" dirty="0"/>
          </a:p>
          <a:p>
            <a:pPr algn="ctr" eaLnBrk="1" hangingPunct="1"/>
            <a:endParaRPr lang="en-US" altLang="zh-CN" sz="2300" dirty="0"/>
          </a:p>
        </p:txBody>
      </p:sp>
      <p:sp>
        <p:nvSpPr>
          <p:cNvPr id="6" name="TextBox 11">
            <a:extLst>
              <a:ext uri="{FF2B5EF4-FFF2-40B4-BE49-F238E27FC236}">
                <a16:creationId xmlns:a16="http://schemas.microsoft.com/office/drawing/2014/main" id="{BED996DC-787E-0D13-3C10-8723C2E6C948}"/>
              </a:ext>
            </a:extLst>
          </p:cNvPr>
          <p:cNvSpPr txBox="1">
            <a:spLocks noChangeArrowheads="1"/>
          </p:cNvSpPr>
          <p:nvPr/>
        </p:nvSpPr>
        <p:spPr bwMode="auto">
          <a:xfrm>
            <a:off x="600075" y="8245475"/>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a:extLst>
              <a:ext uri="{FF2B5EF4-FFF2-40B4-BE49-F238E27FC236}">
                <a16:creationId xmlns:a16="http://schemas.microsoft.com/office/drawing/2014/main" id="{54276E18-CB7C-7785-6BBE-5D4622B6A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7225" y="8245475"/>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a:extLst>
              <a:ext uri="{FF2B5EF4-FFF2-40B4-BE49-F238E27FC236}">
                <a16:creationId xmlns:a16="http://schemas.microsoft.com/office/drawing/2014/main" id="{80A421E0-DBF0-51D9-C579-A1FE4FABE118}"/>
              </a:ext>
            </a:extLst>
          </p:cNvPr>
          <p:cNvSpPr>
            <a:spLocks noChangeArrowheads="1"/>
          </p:cNvSpPr>
          <p:nvPr/>
        </p:nvSpPr>
        <p:spPr bwMode="auto">
          <a:xfrm>
            <a:off x="10817225" y="18488025"/>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dirty="0"/>
              <a:t>结论</a:t>
            </a:r>
            <a:endParaRPr lang="en-US" altLang="zh-CN" sz="3000" b="1"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endParaRPr lang="en-US" altLang="zh-CN" sz="3200" dirty="0"/>
          </a:p>
        </p:txBody>
      </p:sp>
      <p:pic>
        <p:nvPicPr>
          <p:cNvPr id="3" name="图片 2" descr="文本&#10;&#10;低可信度描述已自动生成">
            <a:extLst>
              <a:ext uri="{FF2B5EF4-FFF2-40B4-BE49-F238E27FC236}">
                <a16:creationId xmlns:a16="http://schemas.microsoft.com/office/drawing/2014/main" id="{4001130E-A069-C84C-B3D1-4442AA6F38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77"/>
            <a:ext cx="18719800" cy="3120773"/>
          </a:xfrm>
          <a:prstGeom prst="rect">
            <a:avLst/>
          </a:prstGeom>
        </p:spPr>
      </p:pic>
    </p:spTree>
    <p:extLst>
      <p:ext uri="{BB962C8B-B14F-4D97-AF65-F5344CB8AC3E}">
        <p14:creationId xmlns:p14="http://schemas.microsoft.com/office/powerpoint/2010/main" val="62805838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TotalTime>
  <Words>1081</Words>
  <Application>Microsoft Macintosh PowerPoint</Application>
  <PresentationFormat>自定义</PresentationFormat>
  <Paragraphs>16</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黑体</vt:lpstr>
      <vt:lpstr>Arial</vt:lpstr>
      <vt:lpstr>Calibri</vt:lpstr>
      <vt:lpstr>Calibri Light</vt:lpstr>
      <vt:lpstr>Office 主题​​</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vip1438</cp:lastModifiedBy>
  <cp:revision>5</cp:revision>
  <dcterms:created xsi:type="dcterms:W3CDTF">2022-08-22T02:26:55Z</dcterms:created>
  <dcterms:modified xsi:type="dcterms:W3CDTF">2026-05-13T06:35:36Z</dcterms:modified>
</cp:coreProperties>
</file>